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handoutMasterIdLst>
    <p:handoutMasterId r:id="rId11"/>
  </p:handoutMasterIdLst>
  <p:sldIdLst>
    <p:sldId id="265" r:id="rId2"/>
    <p:sldId id="257" r:id="rId3"/>
    <p:sldId id="258" r:id="rId4"/>
    <p:sldId id="263" r:id="rId5"/>
    <p:sldId id="264" r:id="rId6"/>
    <p:sldId id="259" r:id="rId7"/>
    <p:sldId id="260" r:id="rId8"/>
    <p:sldId id="261" r:id="rId9"/>
    <p:sldId id="25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3815662A-1FC1-4C44-941F-A62F49115F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D924F45-DC5D-4D06-926D-0F75348901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720975-67CC-42A2-9172-302EAD83E6FD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9D14921-B074-4972-96C7-D2A1BF0167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E38544B-42B9-4682-8AC2-6F580609D9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95E1D-D735-4BA5-A4D4-D08461A513B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7195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1516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4803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1591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77255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5468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40128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6185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5011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2030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702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1" y="291061"/>
            <a:ext cx="7579360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4964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0113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3248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0092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7569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772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/>
          <a:lstStyle/>
          <a:p>
            <a:fld id="{6337B86F-D03C-43D6-A4BA-50E9441C377E}" type="datetimeFigureOut">
              <a:rPr lang="it-IT" smtClean="0"/>
              <a:t>27/06/2019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/>
          <a:lstStyle/>
          <a:p>
            <a:fld id="{5162B75C-12CF-4513-A8B9-2C3B889F6F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8835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56240" y="386602"/>
            <a:ext cx="8695591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7135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7FD49C8-B3D8-4FA8-BBE6-B26CA6F95C6B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1772" y="940132"/>
            <a:ext cx="4659482" cy="2029056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7F1DD45-17C0-47FE-98B7-7AD1A4B930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29" b="3448"/>
          <a:stretch/>
        </p:blipFill>
        <p:spPr>
          <a:xfrm>
            <a:off x="3421" y="1195753"/>
            <a:ext cx="2050365" cy="5662247"/>
          </a:xfrm>
          <a:prstGeom prst="rect">
            <a:avLst/>
          </a:prstGeom>
          <a:noFill/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reflection endPos="65000" dist="50800" dir="5400000" sy="-100000" algn="bl" rotWithShape="0"/>
          </a:effectLst>
        </p:spPr>
      </p:pic>
      <p:pic>
        <p:nvPicPr>
          <p:cNvPr id="26" name="Elemento grafico 25" descr="Globo terrestre: Africa ed Europa">
            <a:extLst>
              <a:ext uri="{FF2B5EF4-FFF2-40B4-BE49-F238E27FC236}">
                <a16:creationId xmlns:a16="http://schemas.microsoft.com/office/drawing/2014/main" id="{E40E2270-26B3-4FFB-8F7E-73211A71E1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rcRect b="68530"/>
          <a:stretch/>
        </p:blipFill>
        <p:spPr>
          <a:xfrm rot="16200000">
            <a:off x="8598344" y="1209321"/>
            <a:ext cx="5662248" cy="15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4786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96DBAA2-E9FC-4589-9858-9419369B5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872B4277-77DD-4F19-B83B-6CA3E6DCC3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0770" y="448615"/>
            <a:ext cx="1562034" cy="1562034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39D2069-13F5-49DF-8D94-BACBA2748BBB}"/>
              </a:ext>
            </a:extLst>
          </p:cNvPr>
          <p:cNvSpPr txBox="1"/>
          <p:nvPr/>
        </p:nvSpPr>
        <p:spPr>
          <a:xfrm>
            <a:off x="10247106" y="1968338"/>
            <a:ext cx="1375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Cadrega Studio</a:t>
            </a:r>
          </a:p>
        </p:txBody>
      </p:sp>
    </p:spTree>
    <p:extLst>
      <p:ext uri="{BB962C8B-B14F-4D97-AF65-F5344CB8AC3E}">
        <p14:creationId xmlns:p14="http://schemas.microsoft.com/office/powerpoint/2010/main" val="1914917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259EEF21-4E91-41DD-A84C-76A54457BDF4}"/>
              </a:ext>
            </a:extLst>
          </p:cNvPr>
          <p:cNvSpPr/>
          <p:nvPr/>
        </p:nvSpPr>
        <p:spPr>
          <a:xfrm>
            <a:off x="3947462" y="4794334"/>
            <a:ext cx="3940393" cy="146880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  <a:alpha val="0"/>
                </a:schemeClr>
              </a:gs>
              <a:gs pos="48000">
                <a:schemeClr val="accent3">
                  <a:lumMod val="97000"/>
                  <a:lumOff val="3000"/>
                  <a:alpha val="64000"/>
                </a:schemeClr>
              </a:gs>
              <a:gs pos="100000">
                <a:srgbClr val="7030A0">
                  <a:alpha val="88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9FB66B8B-6F43-4457-BFF8-639571597A9A}"/>
              </a:ext>
            </a:extLst>
          </p:cNvPr>
          <p:cNvSpPr/>
          <p:nvPr/>
        </p:nvSpPr>
        <p:spPr>
          <a:xfrm>
            <a:off x="1745673" y="2770798"/>
            <a:ext cx="3608949" cy="1542583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  <a:alpha val="0"/>
                </a:schemeClr>
              </a:gs>
              <a:gs pos="48000">
                <a:schemeClr val="accent3">
                  <a:lumMod val="97000"/>
                  <a:lumOff val="3000"/>
                  <a:alpha val="64000"/>
                </a:schemeClr>
              </a:gs>
              <a:gs pos="100000">
                <a:srgbClr val="7030A0">
                  <a:alpha val="88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3B281EE-DFEA-4C9A-9A87-A7A21CCA0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cap="none" dirty="0"/>
              <a:t>Development Team – Cadrega Studio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C4A4594-7D17-4BFB-BBA3-076D20F7E9F1}"/>
              </a:ext>
            </a:extLst>
          </p:cNvPr>
          <p:cNvSpPr txBox="1"/>
          <p:nvPr/>
        </p:nvSpPr>
        <p:spPr>
          <a:xfrm>
            <a:off x="2977485" y="2910840"/>
            <a:ext cx="19399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Francesca Bassi</a:t>
            </a:r>
            <a:br>
              <a:rPr lang="it-IT" dirty="0"/>
            </a:br>
            <a:r>
              <a:rPr lang="it-IT" dirty="0"/>
              <a:t>Game Designer</a:t>
            </a:r>
          </a:p>
          <a:p>
            <a:r>
              <a:rPr lang="it-IT" dirty="0"/>
              <a:t>Game </a:t>
            </a:r>
            <a:r>
              <a:rPr lang="it-IT" dirty="0" err="1"/>
              <a:t>Programmer</a:t>
            </a:r>
            <a:endParaRPr lang="it-IT" dirty="0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88F5B08B-FC5D-48B8-8B06-E96A38E67F79}"/>
              </a:ext>
            </a:extLst>
          </p:cNvPr>
          <p:cNvSpPr/>
          <p:nvPr/>
        </p:nvSpPr>
        <p:spPr>
          <a:xfrm>
            <a:off x="6438775" y="2684271"/>
            <a:ext cx="4182900" cy="146880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  <a:alpha val="0"/>
                </a:schemeClr>
              </a:gs>
              <a:gs pos="48000">
                <a:schemeClr val="accent3">
                  <a:lumMod val="97000"/>
                  <a:lumOff val="3000"/>
                  <a:alpha val="64000"/>
                </a:schemeClr>
              </a:gs>
              <a:gs pos="100000">
                <a:srgbClr val="7030A0">
                  <a:alpha val="88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8D0B7B3-6701-4986-B632-A332D5A7FDAB}"/>
              </a:ext>
            </a:extLst>
          </p:cNvPr>
          <p:cNvSpPr txBox="1"/>
          <p:nvPr/>
        </p:nvSpPr>
        <p:spPr>
          <a:xfrm>
            <a:off x="8035711" y="2997367"/>
            <a:ext cx="25859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Michael Daniel </a:t>
            </a:r>
            <a:r>
              <a:rPr lang="it-IT" sz="2400" b="1" dirty="0" err="1"/>
              <a:t>Naguib</a:t>
            </a:r>
            <a:br>
              <a:rPr lang="it-IT" dirty="0"/>
            </a:br>
            <a:r>
              <a:rPr lang="it-IT" dirty="0"/>
              <a:t>Game </a:t>
            </a:r>
            <a:r>
              <a:rPr lang="it-IT" dirty="0" err="1"/>
              <a:t>Programmer</a:t>
            </a:r>
            <a:br>
              <a:rPr lang="it-IT" dirty="0"/>
            </a:br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3742C79-325B-413E-B955-FDBEA42602A2}"/>
              </a:ext>
            </a:extLst>
          </p:cNvPr>
          <p:cNvSpPr txBox="1"/>
          <p:nvPr/>
        </p:nvSpPr>
        <p:spPr>
          <a:xfrm>
            <a:off x="5719654" y="4970814"/>
            <a:ext cx="20938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Caterina Grasselli</a:t>
            </a:r>
            <a:endParaRPr lang="it-IT" dirty="0"/>
          </a:p>
          <a:p>
            <a:r>
              <a:rPr lang="it-IT" dirty="0" err="1"/>
              <a:t>Concept</a:t>
            </a:r>
            <a:r>
              <a:rPr lang="it-IT" dirty="0"/>
              <a:t> Artist</a:t>
            </a:r>
          </a:p>
          <a:p>
            <a:r>
              <a:rPr lang="it-IT" dirty="0"/>
              <a:t>UI Artist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1233250-1FEE-4962-BF8C-6FC7D7CB1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462" y="4794334"/>
            <a:ext cx="1656967" cy="16569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FCD070F0-BBA6-4920-9E96-AA72F91FB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865" y="2684271"/>
            <a:ext cx="1716015" cy="16983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7A1E342-D00E-4E0D-BB2C-CB4324779E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173"/>
          <a:stretch/>
        </p:blipFill>
        <p:spPr>
          <a:xfrm>
            <a:off x="1735531" y="2744474"/>
            <a:ext cx="1349414" cy="16341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28319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A57C46-C50A-4875-B4C5-7022AA23B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1" y="291061"/>
            <a:ext cx="7579360" cy="1468800"/>
          </a:xfrm>
        </p:spPr>
        <p:txBody>
          <a:bodyPr/>
          <a:lstStyle/>
          <a:p>
            <a:pPr algn="ctr"/>
            <a:r>
              <a:rPr lang="it-IT" cap="none"/>
              <a:t>Game Overview - Lamp</a:t>
            </a:r>
            <a:endParaRPr lang="it-IT" cap="none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42B3F5D-088A-42A8-94EE-7125CDDA7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1159" y="2397760"/>
            <a:ext cx="8712201" cy="3646421"/>
          </a:xfrm>
        </p:spPr>
        <p:txBody>
          <a:bodyPr>
            <a:normAutofit lnSpcReduction="10000"/>
          </a:bodyPr>
          <a:lstStyle/>
          <a:p>
            <a:r>
              <a:rPr lang="it-IT" cap="none"/>
              <a:t>Description: </a:t>
            </a:r>
          </a:p>
          <a:p>
            <a:r>
              <a:rPr lang="en-US" sz="2600" cap="none"/>
              <a:t>Rekindle the magic lamps to defeat the curse and save the little planets!</a:t>
            </a:r>
            <a:endParaRPr lang="it-IT" sz="2600" cap="none"/>
          </a:p>
          <a:p>
            <a:endParaRPr lang="it-IT" cap="none"/>
          </a:p>
          <a:p>
            <a:r>
              <a:rPr lang="it-IT" cap="none"/>
              <a:t>Details:</a:t>
            </a:r>
          </a:p>
          <a:p>
            <a:r>
              <a:rPr lang="it-IT" cap="none"/>
              <a:t>Working title - </a:t>
            </a:r>
            <a:r>
              <a:rPr lang="it-IT" sz="2600" cap="none"/>
              <a:t>Lamp</a:t>
            </a:r>
            <a:endParaRPr lang="it-IT" cap="none"/>
          </a:p>
          <a:p>
            <a:r>
              <a:rPr lang="it-IT" cap="none"/>
              <a:t>Genre – 3D </a:t>
            </a:r>
            <a:r>
              <a:rPr lang="it-IT" sz="2600" cap="none"/>
              <a:t>Puzzle / Stealth</a:t>
            </a:r>
            <a:endParaRPr lang="it-IT" cap="none"/>
          </a:p>
          <a:p>
            <a:r>
              <a:rPr lang="it-IT" cap="none"/>
              <a:t>Gameplay time – </a:t>
            </a:r>
            <a:r>
              <a:rPr lang="it-IT" sz="2800" cap="none"/>
              <a:t>8 hours</a:t>
            </a:r>
          </a:p>
          <a:p>
            <a:r>
              <a:rPr lang="it-IT" cap="none"/>
              <a:t>Target consoles – </a:t>
            </a:r>
            <a:r>
              <a:rPr lang="it-IT" sz="2600" cap="none"/>
              <a:t>Ps4, Pc, Switch</a:t>
            </a:r>
            <a:endParaRPr lang="it-IT" sz="2600" cap="none" dirty="0"/>
          </a:p>
        </p:txBody>
      </p:sp>
      <p:pic>
        <p:nvPicPr>
          <p:cNvPr id="6" name="Immagine 5" descr="Immagine che contiene palcoscenico, scuro, scena, monitor&#10;&#10;Descrizione generata automaticamente">
            <a:extLst>
              <a:ext uri="{FF2B5EF4-FFF2-40B4-BE49-F238E27FC236}">
                <a16:creationId xmlns:a16="http://schemas.microsoft.com/office/drawing/2014/main" id="{560768CA-5F5D-47CC-B207-09911F1BE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6468" y="3322542"/>
            <a:ext cx="5975389" cy="33595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3683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D64134-183E-459D-9002-31B462459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cap="none" dirty="0"/>
              <a:t>Story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7D7C068-4D90-4879-875D-21020471A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3469" y="2201075"/>
            <a:ext cx="5360369" cy="4226501"/>
          </a:xfrm>
        </p:spPr>
        <p:txBody>
          <a:bodyPr>
            <a:normAutofit/>
          </a:bodyPr>
          <a:lstStyle/>
          <a:p>
            <a:pPr algn="just"/>
            <a:r>
              <a:rPr lang="en-US" sz="2800" cap="none" dirty="0"/>
              <a:t>A group of explorers gathered to save the universe </a:t>
            </a:r>
            <a:r>
              <a:rPr lang="en-US" sz="2800" b="1" u="sng" cap="none" dirty="0"/>
              <a:t>from the curse</a:t>
            </a:r>
            <a:r>
              <a:rPr lang="en-US" sz="2800" cap="none" dirty="0"/>
              <a:t>, a dark mist that turns evil the inhabitants of the planets. </a:t>
            </a:r>
          </a:p>
          <a:p>
            <a:endParaRPr lang="en-US" sz="2800" cap="none" dirty="0"/>
          </a:p>
          <a:p>
            <a:pPr algn="just"/>
            <a:r>
              <a:rPr lang="en-US" sz="2800" cap="none" dirty="0"/>
              <a:t>Travel around spherical levels in different historical periods, dodge the enemies corrupted by the curse and find the </a:t>
            </a:r>
            <a:r>
              <a:rPr lang="en-US" sz="2800" b="1" u="sng" cap="none" dirty="0"/>
              <a:t>magic lamps</a:t>
            </a:r>
            <a:r>
              <a:rPr lang="en-US" sz="2800" b="1" cap="none" dirty="0"/>
              <a:t> </a:t>
            </a:r>
            <a:r>
              <a:rPr lang="en-US" sz="2800" cap="none" dirty="0"/>
              <a:t>to restore the light in every world.</a:t>
            </a:r>
            <a:endParaRPr lang="it-IT" sz="2800" cap="none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10F08C4-1830-4F67-AACE-D846030A0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1868" y="3064944"/>
            <a:ext cx="1770349" cy="27715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35F68ABF-ED76-4B8C-86F5-C4817B3CA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2403" y="3959679"/>
            <a:ext cx="1570390" cy="2787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3625E2A2-1E08-43BC-8DAA-2DF4B9DC65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6385" y="2201075"/>
            <a:ext cx="1570390" cy="27491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73634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B90E3E-D769-403D-B7A4-8418450EA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cap="none" dirty="0"/>
              <a:t>Replay Value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5AA6EA6-8634-4269-8F3D-4C769EF77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4333" y="2027144"/>
            <a:ext cx="5547823" cy="2599941"/>
          </a:xfrm>
        </p:spPr>
        <p:txBody>
          <a:bodyPr>
            <a:normAutofit fontScale="92500" lnSpcReduction="10000"/>
          </a:bodyPr>
          <a:lstStyle/>
          <a:p>
            <a:r>
              <a:rPr lang="it-IT" sz="2600" cap="none" dirty="0"/>
              <a:t>Replay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 err="1"/>
              <a:t>Challenges</a:t>
            </a:r>
            <a:r>
              <a:rPr lang="it-IT" sz="2800" cap="none" dirty="0"/>
              <a:t> for </a:t>
            </a:r>
            <a:r>
              <a:rPr lang="it-IT" sz="2800" cap="none" dirty="0" err="1"/>
              <a:t>each</a:t>
            </a:r>
            <a:r>
              <a:rPr lang="it-IT" sz="2800" cap="none" dirty="0"/>
              <a:t> level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 err="1"/>
              <a:t>Unlock</a:t>
            </a:r>
            <a:r>
              <a:rPr lang="it-IT" sz="2800" cap="none" dirty="0"/>
              <a:t> new characters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/>
              <a:t>Use </a:t>
            </a:r>
            <a:r>
              <a:rPr lang="it-IT" sz="2800" cap="none" dirty="0" err="1"/>
              <a:t>different</a:t>
            </a:r>
            <a:r>
              <a:rPr lang="it-IT" sz="2800" cap="none" dirty="0"/>
              <a:t> </a:t>
            </a:r>
            <a:r>
              <a:rPr lang="it-IT" sz="2800" cap="none" dirty="0" err="1"/>
              <a:t>composition</a:t>
            </a:r>
            <a:r>
              <a:rPr lang="it-IT" sz="2800" cap="none" dirty="0"/>
              <a:t> of party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 err="1"/>
              <a:t>Various</a:t>
            </a:r>
            <a:r>
              <a:rPr lang="it-IT" sz="2800" cap="none" dirty="0"/>
              <a:t> approach for </a:t>
            </a:r>
            <a:r>
              <a:rPr lang="it-IT" sz="2800" cap="none" dirty="0" err="1"/>
              <a:t>each</a:t>
            </a:r>
            <a:r>
              <a:rPr lang="it-IT" sz="2800" cap="none" dirty="0"/>
              <a:t> level</a:t>
            </a:r>
          </a:p>
          <a:p>
            <a:endParaRPr lang="it-IT" cap="none" dirty="0"/>
          </a:p>
        </p:txBody>
      </p:sp>
      <p:sp>
        <p:nvSpPr>
          <p:cNvPr id="6" name="Segnaposto testo 3">
            <a:extLst>
              <a:ext uri="{FF2B5EF4-FFF2-40B4-BE49-F238E27FC236}">
                <a16:creationId xmlns:a16="http://schemas.microsoft.com/office/drawing/2014/main" id="{FC79EF7C-3CCD-45D9-A269-2D8DB0BB9902}"/>
              </a:ext>
            </a:extLst>
          </p:cNvPr>
          <p:cNvSpPr txBox="1">
            <a:spLocks/>
          </p:cNvSpPr>
          <p:nvPr/>
        </p:nvSpPr>
        <p:spPr>
          <a:xfrm>
            <a:off x="1164332" y="4536706"/>
            <a:ext cx="5547823" cy="25999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20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it-IT" sz="2400" cap="none" dirty="0"/>
              <a:t>Extension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/>
              <a:t>New Characters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/>
              <a:t>New set of levels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/>
              <a:t>New </a:t>
            </a:r>
            <a:r>
              <a:rPr lang="it-IT" sz="2800" cap="none" dirty="0" err="1"/>
              <a:t>epochs</a:t>
            </a:r>
            <a:endParaRPr lang="it-IT" cap="none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ACC02AA-F205-4461-A508-8D45F6AEB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9532" y="2646195"/>
            <a:ext cx="6732468" cy="37810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66731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7A2E09-6F24-4814-A33E-C656BBEB9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1" y="291061"/>
            <a:ext cx="7579360" cy="1468800"/>
          </a:xfrm>
        </p:spPr>
        <p:txBody>
          <a:bodyPr/>
          <a:lstStyle/>
          <a:p>
            <a:pPr algn="ctr"/>
            <a:r>
              <a:rPr lang="it-IT" cap="none"/>
              <a:t>Unique Selling Points - USP</a:t>
            </a:r>
            <a:endParaRPr lang="it-IT" cap="none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86EFF7F-042E-412D-8334-5185537077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1" y="2482734"/>
            <a:ext cx="7904481" cy="2914901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/>
              <a:t>3D puzzle game on a 3D </a:t>
            </a:r>
            <a:r>
              <a:rPr lang="it-IT" sz="2800" cap="none" dirty="0" err="1"/>
              <a:t>sphere</a:t>
            </a:r>
            <a:r>
              <a:rPr lang="it-IT" sz="2800" cap="none" dirty="0"/>
              <a:t>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/>
              <a:t>Environment puzzle (</a:t>
            </a:r>
            <a:r>
              <a:rPr lang="it-IT" sz="2800" cap="none" dirty="0" err="1"/>
              <a:t>various</a:t>
            </a:r>
            <a:r>
              <a:rPr lang="it-IT" sz="2800" cap="none" dirty="0"/>
              <a:t> </a:t>
            </a:r>
            <a:r>
              <a:rPr lang="it-IT" sz="2800" cap="none" dirty="0" err="1"/>
              <a:t>terrain</a:t>
            </a:r>
            <a:r>
              <a:rPr lang="it-IT" sz="2800" cap="none" dirty="0"/>
              <a:t> and </a:t>
            </a:r>
            <a:r>
              <a:rPr lang="it-IT" sz="2800" cap="none" dirty="0" err="1"/>
              <a:t>obstacles</a:t>
            </a:r>
            <a:r>
              <a:rPr lang="it-IT" sz="2800" cap="none" dirty="0"/>
              <a:t>)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 err="1"/>
              <a:t>Restore</a:t>
            </a:r>
            <a:r>
              <a:rPr lang="it-IT" sz="2800" cap="none" dirty="0"/>
              <a:t> </a:t>
            </a:r>
            <a:r>
              <a:rPr lang="it-IT" sz="2800" cap="none" dirty="0" err="1"/>
              <a:t>visibility</a:t>
            </a:r>
            <a:r>
              <a:rPr lang="it-IT" sz="2800" cap="none" dirty="0"/>
              <a:t> </a:t>
            </a:r>
            <a:r>
              <a:rPr lang="it-IT" sz="2800" cap="none" dirty="0" err="1"/>
              <a:t>while</a:t>
            </a:r>
            <a:r>
              <a:rPr lang="it-IT" sz="2800" cap="none" dirty="0"/>
              <a:t> </a:t>
            </a:r>
            <a:r>
              <a:rPr lang="it-IT" sz="2800" cap="none" dirty="0" err="1"/>
              <a:t>progressing</a:t>
            </a:r>
            <a:r>
              <a:rPr lang="it-IT" sz="2800" cap="none" dirty="0"/>
              <a:t> the level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 err="1"/>
              <a:t>Unique</a:t>
            </a:r>
            <a:r>
              <a:rPr lang="it-IT" sz="2800" cap="none" dirty="0"/>
              <a:t> characters with </a:t>
            </a:r>
            <a:r>
              <a:rPr lang="it-IT" sz="2800" cap="none" dirty="0" err="1"/>
              <a:t>different</a:t>
            </a:r>
            <a:r>
              <a:rPr lang="it-IT" sz="2800" cap="none" dirty="0"/>
              <a:t> </a:t>
            </a:r>
            <a:r>
              <a:rPr lang="it-IT" sz="2800" cap="none" dirty="0" err="1"/>
              <a:t>abilities</a:t>
            </a:r>
            <a:endParaRPr lang="it-IT" sz="2800" cap="none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45764B6-B9B7-4BA1-9104-A77D3BCF07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93" t="3354" r="4427" b="4120"/>
          <a:stretch/>
        </p:blipFill>
        <p:spPr>
          <a:xfrm>
            <a:off x="8792473" y="3622434"/>
            <a:ext cx="2999217" cy="30368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30366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7A2E09-6F24-4814-A33E-C656BBEB9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cap="none" dirty="0"/>
              <a:t>Budget and Schedule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AB346BD-ACDF-4965-A8C8-87D1C0ADC8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8" b="2072"/>
          <a:stretch/>
        </p:blipFill>
        <p:spPr>
          <a:xfrm>
            <a:off x="4947920" y="2979488"/>
            <a:ext cx="7015163" cy="2872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46E6E45-4DA4-4D0F-A73C-7728A4D03F26}"/>
              </a:ext>
            </a:extLst>
          </p:cNvPr>
          <p:cNvSpPr txBox="1"/>
          <p:nvPr/>
        </p:nvSpPr>
        <p:spPr>
          <a:xfrm>
            <a:off x="770404" y="3082171"/>
            <a:ext cx="378180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6 more month of work: 120k€</a:t>
            </a:r>
          </a:p>
          <a:p>
            <a:endParaRPr lang="it-IT" sz="3200" dirty="0"/>
          </a:p>
          <a:p>
            <a:r>
              <a:rPr lang="it-IT" sz="2400" dirty="0"/>
              <a:t>Team </a:t>
            </a:r>
            <a:r>
              <a:rPr lang="it-IT" sz="2400" dirty="0" err="1"/>
              <a:t>needed</a:t>
            </a:r>
            <a:r>
              <a:rPr lang="it-IT" sz="2400" dirty="0"/>
              <a:t>:</a:t>
            </a:r>
          </a:p>
          <a:p>
            <a:r>
              <a:rPr lang="it-IT" sz="3200" dirty="0"/>
              <a:t>3x </a:t>
            </a:r>
            <a:r>
              <a:rPr lang="it-IT" sz="3200" dirty="0" err="1"/>
              <a:t>programmer</a:t>
            </a:r>
            <a:endParaRPr lang="it-IT" sz="3200" dirty="0"/>
          </a:p>
          <a:p>
            <a:r>
              <a:rPr lang="it-IT" sz="3200" dirty="0"/>
              <a:t>2x </a:t>
            </a:r>
            <a:r>
              <a:rPr lang="it-IT" sz="3200" dirty="0" err="1"/>
              <a:t>artist</a:t>
            </a:r>
            <a:endParaRPr lang="it-IT" sz="3200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51675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03B03B-036E-4836-9DDD-71C0619CB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cap="none" dirty="0" err="1"/>
              <a:t>Summary</a:t>
            </a:r>
            <a:endParaRPr lang="it-IT" cap="none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22F4A3E-69DF-46FA-9323-CC370553C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03346" y="2640144"/>
            <a:ext cx="9005641" cy="298485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/>
              <a:t>Stealth Puzzle game with environmental 3D puzzle on a </a:t>
            </a:r>
            <a:r>
              <a:rPr lang="it-IT" sz="2800" cap="none" dirty="0" err="1"/>
              <a:t>sphere</a:t>
            </a:r>
            <a:endParaRPr lang="it-IT" sz="2800" cap="none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 err="1"/>
              <a:t>Replayable</a:t>
            </a:r>
            <a:r>
              <a:rPr lang="it-IT" sz="2800" cap="none" dirty="0"/>
              <a:t> </a:t>
            </a:r>
            <a:r>
              <a:rPr lang="it-IT" sz="2800" cap="none" dirty="0" err="1"/>
              <a:t>elements</a:t>
            </a:r>
            <a:endParaRPr lang="it-IT" sz="2800" cap="none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 err="1"/>
              <a:t>Possible</a:t>
            </a:r>
            <a:r>
              <a:rPr lang="it-IT" sz="2800" cap="none" dirty="0"/>
              <a:t> extensions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/>
              <a:t>150k€ to ultimate the project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/>
              <a:t>6 month to ultimate the project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800" cap="none" dirty="0"/>
              <a:t>Target </a:t>
            </a:r>
            <a:r>
              <a:rPr lang="it-IT" sz="2800" cap="none" dirty="0" err="1"/>
              <a:t>consoles</a:t>
            </a:r>
            <a:r>
              <a:rPr lang="it-IT" sz="2800" cap="none" dirty="0"/>
              <a:t> are Ps4, Switch, Pc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124EB6D-ED05-4B51-BA45-6DBE104DF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7861" y="3255924"/>
            <a:ext cx="3119623" cy="32493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39071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51394AF5-2825-47C1-97DE-A1B5DC4F3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0478" cy="685323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B245B77-4956-443D-B899-C9B517C634C4}"/>
              </a:ext>
            </a:extLst>
          </p:cNvPr>
          <p:cNvSpPr txBox="1"/>
          <p:nvPr/>
        </p:nvSpPr>
        <p:spPr>
          <a:xfrm>
            <a:off x="8216788" y="601538"/>
            <a:ext cx="329172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500" dirty="0"/>
              <a:t>Lamp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872B4277-77DD-4F19-B83B-6CA3E6DCC3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53" y="4641924"/>
            <a:ext cx="1562034" cy="1562034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1B02C21E-303F-4163-85E1-C4DDCD9B7A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27118" y="299224"/>
            <a:ext cx="1188810" cy="1981349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39D2069-13F5-49DF-8D94-BACBA2748BBB}"/>
              </a:ext>
            </a:extLst>
          </p:cNvPr>
          <p:cNvSpPr txBox="1"/>
          <p:nvPr/>
        </p:nvSpPr>
        <p:spPr>
          <a:xfrm>
            <a:off x="641289" y="6161647"/>
            <a:ext cx="1375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Cadrega Studio</a:t>
            </a:r>
          </a:p>
        </p:txBody>
      </p:sp>
      <p:sp>
        <p:nvSpPr>
          <p:cNvPr id="18" name="Segnaposto testo 3">
            <a:extLst>
              <a:ext uri="{FF2B5EF4-FFF2-40B4-BE49-F238E27FC236}">
                <a16:creationId xmlns:a16="http://schemas.microsoft.com/office/drawing/2014/main" id="{046B0523-78A3-47E4-ABB6-B1EA1C726871}"/>
              </a:ext>
            </a:extLst>
          </p:cNvPr>
          <p:cNvSpPr txBox="1">
            <a:spLocks/>
          </p:cNvSpPr>
          <p:nvPr/>
        </p:nvSpPr>
        <p:spPr>
          <a:xfrm>
            <a:off x="3408218" y="2506836"/>
            <a:ext cx="8100292" cy="3839477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000" dirty="0" err="1"/>
              <a:t>Contacts</a:t>
            </a:r>
            <a:endParaRPr lang="it-IT" sz="3000" dirty="0"/>
          </a:p>
          <a:p>
            <a:r>
              <a:rPr lang="it-IT" sz="2400" dirty="0"/>
              <a:t>Francesca Bassi </a:t>
            </a:r>
            <a:r>
              <a:rPr lang="it-IT" dirty="0"/>
              <a:t>– Game Designer and </a:t>
            </a:r>
            <a:r>
              <a:rPr lang="it-IT" dirty="0" err="1"/>
              <a:t>Programmer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	</a:t>
            </a:r>
            <a:r>
              <a:rPr lang="it-IT" sz="2400" b="1" dirty="0"/>
              <a:t>bassi.francesca95@gmail.com 	</a:t>
            </a:r>
            <a:r>
              <a:rPr lang="it-IT" sz="1900" dirty="0"/>
              <a:t>or</a:t>
            </a:r>
            <a:r>
              <a:rPr lang="it-IT" sz="2400" dirty="0"/>
              <a:t> 	</a:t>
            </a:r>
            <a:r>
              <a:rPr lang="it-IT" sz="2400" b="1" dirty="0"/>
              <a:t>francesca.bassi1@studenti.unimi.it</a:t>
            </a:r>
          </a:p>
          <a:p>
            <a:endParaRPr lang="it-IT" sz="2600" dirty="0"/>
          </a:p>
          <a:p>
            <a:r>
              <a:rPr lang="it-IT" sz="2400" dirty="0"/>
              <a:t>Michael Daniel </a:t>
            </a:r>
            <a:r>
              <a:rPr lang="it-IT" sz="2400" dirty="0" err="1"/>
              <a:t>Naguib</a:t>
            </a:r>
            <a:r>
              <a:rPr lang="it-IT" sz="2400" dirty="0"/>
              <a:t> </a:t>
            </a:r>
            <a:r>
              <a:rPr lang="it-IT" dirty="0"/>
              <a:t>– Game </a:t>
            </a:r>
            <a:r>
              <a:rPr lang="it-IT" dirty="0" err="1"/>
              <a:t>Programmer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	</a:t>
            </a:r>
            <a:r>
              <a:rPr lang="it-IT" sz="2400" b="1" dirty="0"/>
              <a:t>michael.danielnaguib@gmail.com</a:t>
            </a:r>
            <a:r>
              <a:rPr lang="it-IT" sz="1900" b="1" dirty="0"/>
              <a:t> </a:t>
            </a:r>
            <a:r>
              <a:rPr lang="it-IT" sz="1900" dirty="0"/>
              <a:t>	or </a:t>
            </a:r>
            <a:r>
              <a:rPr lang="it-IT" sz="2400" dirty="0"/>
              <a:t>	 </a:t>
            </a:r>
            <a:r>
              <a:rPr lang="it-IT" sz="2400" b="1" dirty="0"/>
              <a:t>michael.danielnaguib@studenti.unimi.it</a:t>
            </a:r>
          </a:p>
          <a:p>
            <a:endParaRPr lang="it-IT" b="1" dirty="0"/>
          </a:p>
          <a:p>
            <a:r>
              <a:rPr lang="it-IT" sz="2400" dirty="0"/>
              <a:t>Caterina Grasselli </a:t>
            </a:r>
            <a:r>
              <a:rPr lang="it-IT" dirty="0"/>
              <a:t>– </a:t>
            </a:r>
            <a:r>
              <a:rPr lang="it-IT" dirty="0" err="1"/>
              <a:t>Concept</a:t>
            </a:r>
            <a:r>
              <a:rPr lang="it-IT" dirty="0"/>
              <a:t> Artist and UI Artist</a:t>
            </a:r>
          </a:p>
          <a:p>
            <a:pPr marL="0" indent="0">
              <a:buNone/>
            </a:pPr>
            <a:r>
              <a:rPr lang="it-IT" dirty="0"/>
              <a:t>	</a:t>
            </a:r>
            <a:r>
              <a:rPr lang="it-IT" sz="2400" b="1" dirty="0"/>
              <a:t>caterinagrasselli@gmail.com 	</a:t>
            </a:r>
            <a:r>
              <a:rPr lang="it-IT" sz="2400" dirty="0"/>
              <a:t>	</a:t>
            </a:r>
            <a:r>
              <a:rPr lang="it-IT" sz="1900" dirty="0"/>
              <a:t>or</a:t>
            </a:r>
            <a:r>
              <a:rPr lang="it-IT" sz="2400" dirty="0"/>
              <a:t>	</a:t>
            </a:r>
            <a:r>
              <a:rPr lang="it-IT" sz="2400" b="1" dirty="0"/>
              <a:t>cate_05@hotmail.it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3629892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e">
  <a:themeElements>
    <a:clrScheme name="Blu cal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Personalizzato 1">
      <a:majorFont>
        <a:latin typeface="Caveat"/>
        <a:ea typeface=""/>
        <a:cs typeface=""/>
      </a:majorFont>
      <a:minorFont>
        <a:latin typeface="Caveat"/>
        <a:ea typeface=""/>
        <a:cs typeface=""/>
      </a:minorFont>
    </a:fontScheme>
    <a:fmtScheme name="Celestiale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242</Words>
  <Application>Microsoft Office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4" baseType="lpstr">
      <vt:lpstr>Arial</vt:lpstr>
      <vt:lpstr>Calibri</vt:lpstr>
      <vt:lpstr>Caveat</vt:lpstr>
      <vt:lpstr>Wingdings</vt:lpstr>
      <vt:lpstr>Celestiale</vt:lpstr>
      <vt:lpstr>Presentazione standard di PowerPoint</vt:lpstr>
      <vt:lpstr>Development Team – Cadrega Studio</vt:lpstr>
      <vt:lpstr>Game Overview - Lamp</vt:lpstr>
      <vt:lpstr>Story</vt:lpstr>
      <vt:lpstr>Replay Value</vt:lpstr>
      <vt:lpstr>Unique Selling Points - USP</vt:lpstr>
      <vt:lpstr>Budget and Schedule</vt:lpstr>
      <vt:lpstr>Summary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Lamp</dc:title>
  <dc:creator>Francesca</dc:creator>
  <cp:lastModifiedBy>Michael Daniel Naguib</cp:lastModifiedBy>
  <cp:revision>14</cp:revision>
  <dcterms:created xsi:type="dcterms:W3CDTF">2019-06-26T09:45:06Z</dcterms:created>
  <dcterms:modified xsi:type="dcterms:W3CDTF">2019-06-27T09:26:10Z</dcterms:modified>
</cp:coreProperties>
</file>